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0" d="100"/>
          <a:sy n="40" d="100"/>
        </p:scale>
        <p:origin x="44" y="6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32028-15AF-459D-9313-248ABA4E14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31815A-8CFC-40D1-AB67-6B363DED4D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864FC-F33E-4570-9B9E-CA5863594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4BD9E2-C109-4054-BBA2-0F4991FBE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1E5A2-E559-48B8-947A-991389256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69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95731-DF12-47DA-941A-4DAF45A84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D53D9F-9AAE-4219-BCE5-6FE1A404D1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5F233-8CA7-43E8-A2E8-5B58A9B8A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FC714-523E-4302-BD1D-BB582F398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80304-E5FA-4A78-8C62-17173D405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1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ABEF73-87F5-4C73-A683-260AC538AF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DA5BAB-3187-4097-A5BE-E95A92E97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9501A-697B-4DBF-82A1-0297535ED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CECBF-CE3E-4D2D-877A-B4FD7A386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6CF71-B55E-48FA-A311-4633ECE8B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376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F8E17-F317-4832-94E6-CAF55B1BA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44D65-F9C8-452D-A92A-3B1017B21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B887D-2370-4022-AACD-9C502D524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AB08F-D026-4BF7-96E6-C17469339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00F4B-D84D-4457-A20F-EB986AAD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007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6AA0F-968A-43E7-B04C-E4EBDBE2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53342A-BA08-4DBE-B8E2-D38C4AB1B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E9B93-5E17-41C3-AA02-FCC9029A3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41114B-DF2F-4223-89FD-B817CAB2D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E7DF5-CC96-4808-AFD7-16481135B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4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9B0CA-FAA9-4E29-8E83-3CA56EC36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D9F89-B5B2-43C2-BDAA-02482EC1A9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F67CCA-B9F6-46B9-BF6A-2776FBA7A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55BC5-E03D-4B8C-9F88-010A1AA13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BA8421-2CC2-4ABE-8C1B-A407FCA4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CBDC8-D8A8-47DB-817E-4B46C4246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471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AB093-B1FE-486D-BFFD-C304BCC1B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AD4B48-CED7-476E-9209-0A914FFEC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53761E-5E47-4511-A2F3-6135A1AB8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DF94E-A9C7-4EC1-9D40-C05D5BE89D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145C20-3C42-46B3-98E0-FF8B8C8665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216F50-58AE-430A-9D66-E2BE64E26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872014-DFA9-43C5-8CC9-3559D2603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9578F7-4C5D-4DA2-BAB2-6A8FF159E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9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C2D86-AE87-4B56-8B54-F1C88ACB7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F336-A96A-4F31-8749-C0760E7BA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582906-9987-4B2D-BE69-6CA6DA3A5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5CD232-9109-4118-9D11-D095EB344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64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F32E19-69F7-424E-B7A5-B32C49F1C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BD87F2-0EF4-446A-B0AA-66894C969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166AB7-892E-4186-AFAF-7EA8555CB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760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B3467-DEF5-461E-A537-4E8EE1206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652D9-8FE3-481B-BEAD-19DC81451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0F8C19-9DE1-4A8B-AE61-5626C3A36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84A934-03E0-4235-9304-6A10ACDA7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28CC2-C8ED-4C4A-B976-C12CB3F5B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C0B2A8-670E-490F-B1C5-8B958059C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5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75A2C-F214-46D4-A1F4-774D294F4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F9767E-C735-48C1-9D19-CF8D0C1A90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079CE-7348-4E8A-8426-607D1D425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BC1BBB-670D-4E0C-AA75-B7CE2011A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5240B4-4E98-4FB6-B3B2-6A0BB7D00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AC137A-7C10-48A2-9FFD-B58D79D9B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37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800D95-6A0E-4DC2-A1F2-0B8907FA4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9E207-18F2-4F97-89E8-677F045A8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80563-CF28-4F8E-9444-D48134427D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BA66F-FFB4-4DCD-A2FD-A1E8E5290E1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0EBF8-C56E-4A2F-89DD-99CD2FAF0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978A7-BF3C-4E86-BC64-29E8F700AE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C63F4-EA2C-497A-9D4D-EFCE1A872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96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72BCB-3798-4F13-85DF-B969E84890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58DB69-79C2-4F2F-B9A8-20142660B5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C7FD11-2B27-41FD-A7A6-6757A64A4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283" y="0"/>
            <a:ext cx="102934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996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1A5AF-E516-4722-A326-8DF0E9585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AA9C85-2CB0-4E07-AA45-D68F9D0D54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0"/>
            <a:ext cx="10293431" cy="6858000"/>
          </a:xfrm>
        </p:spPr>
      </p:pic>
    </p:spTree>
    <p:extLst>
      <p:ext uri="{BB962C8B-B14F-4D97-AF65-F5344CB8AC3E}">
        <p14:creationId xmlns:p14="http://schemas.microsoft.com/office/powerpoint/2010/main" val="3480107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FEF9D-8D42-48BD-9E7F-086602701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music, flute&#10;&#10;Description automatically generated">
            <a:extLst>
              <a:ext uri="{FF2B5EF4-FFF2-40B4-BE49-F238E27FC236}">
                <a16:creationId xmlns:a16="http://schemas.microsoft.com/office/drawing/2014/main" id="{084B813B-96EC-4599-85D2-84336CFCD7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316" y="-62763"/>
            <a:ext cx="9311368" cy="6983526"/>
          </a:xfrm>
        </p:spPr>
      </p:pic>
    </p:spTree>
    <p:extLst>
      <p:ext uri="{BB962C8B-B14F-4D97-AF65-F5344CB8AC3E}">
        <p14:creationId xmlns:p14="http://schemas.microsoft.com/office/powerpoint/2010/main" val="2803866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AFE3E-D2CB-49A7-AFAF-810771B1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tree&#10;&#10;Description automatically generated">
            <a:extLst>
              <a:ext uri="{FF2B5EF4-FFF2-40B4-BE49-F238E27FC236}">
                <a16:creationId xmlns:a16="http://schemas.microsoft.com/office/drawing/2014/main" id="{A0C8114F-4961-40EF-8912-5F934CBC79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04188" y="1762916"/>
            <a:ext cx="6394804" cy="3599223"/>
          </a:xfrm>
        </p:spPr>
      </p:pic>
    </p:spTree>
    <p:extLst>
      <p:ext uri="{BB962C8B-B14F-4D97-AF65-F5344CB8AC3E}">
        <p14:creationId xmlns:p14="http://schemas.microsoft.com/office/powerpoint/2010/main" val="2871516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28C02-FAB6-4A61-8C3C-D7E19DDD9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nature, rock, stone&#10;&#10;Description automatically generated">
            <a:extLst>
              <a:ext uri="{FF2B5EF4-FFF2-40B4-BE49-F238E27FC236}">
                <a16:creationId xmlns:a16="http://schemas.microsoft.com/office/drawing/2014/main" id="{3F5B9A1E-3FAB-41A4-A597-C1924CEBFF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46004" y="813063"/>
            <a:ext cx="6839370" cy="5129526"/>
          </a:xfrm>
        </p:spPr>
      </p:pic>
    </p:spTree>
    <p:extLst>
      <p:ext uri="{BB962C8B-B14F-4D97-AF65-F5344CB8AC3E}">
        <p14:creationId xmlns:p14="http://schemas.microsoft.com/office/powerpoint/2010/main" val="844603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2F1A8-92ED-4C34-943D-CD3BCEC9D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078EBB8F-286C-4E1D-8484-19CEBB241C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23" y="242845"/>
            <a:ext cx="11766154" cy="6615155"/>
          </a:xfrm>
        </p:spPr>
      </p:pic>
    </p:spTree>
    <p:extLst>
      <p:ext uri="{BB962C8B-B14F-4D97-AF65-F5344CB8AC3E}">
        <p14:creationId xmlns:p14="http://schemas.microsoft.com/office/powerpoint/2010/main" val="1336919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Constantijn van Hartesveldt</dc:creator>
  <cp:lastModifiedBy>Constantijn van Hartesveldt</cp:lastModifiedBy>
  <cp:revision>1</cp:revision>
  <dcterms:created xsi:type="dcterms:W3CDTF">2020-11-04T08:14:24Z</dcterms:created>
  <dcterms:modified xsi:type="dcterms:W3CDTF">2020-11-04T08:29:43Z</dcterms:modified>
</cp:coreProperties>
</file>

<file path=docProps/thumbnail.jpeg>
</file>